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68" r:id="rId10"/>
    <p:sldId id="271" r:id="rId11"/>
    <p:sldId id="272" r:id="rId12"/>
    <p:sldId id="273" r:id="rId13"/>
    <p:sldId id="274" r:id="rId14"/>
    <p:sldId id="270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isława Słomka" initials="SS" lastIdx="2" clrIdx="0">
    <p:extLst>
      <p:ext uri="{19B8F6BF-5375-455C-9EA6-DF929625EA0E}">
        <p15:presenceInfo xmlns:p15="http://schemas.microsoft.com/office/powerpoint/2012/main" userId="Stanisława Słom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33B08A-5E3F-4BB1-815A-B573497BD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FEF0961-D5E4-42C2-ADA1-067C571B3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850D322-EFEB-4E16-83D8-4417AEDE8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9B01-1C66-42E3-871E-15CB627FCE4A}" type="datetimeFigureOut">
              <a:rPr lang="pl-PL" smtClean="0"/>
              <a:t>12.12.2019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5211D6D-0FDA-4170-AACC-B3DB3B6D0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09CB861-FA52-4A1E-91A1-B0A70A9E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48153-6AAA-4C0F-B9FA-F5ADFEBB8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590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F0965D-796D-4D51-B26F-112C82E9B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AF20052-DE61-4893-B77B-0B65387991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395E1F7-9ECC-4E36-9D06-8FDD8D78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9B01-1C66-42E3-871E-15CB627FCE4A}" type="datetimeFigureOut">
              <a:rPr lang="pl-PL" smtClean="0"/>
              <a:t>12.12.2019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1B7D2F7-12C6-48D7-9D16-45911F77F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DA40741-A444-4824-AFC4-8629C4A6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48153-6AAA-4C0F-B9FA-F5ADFEBB8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969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71518DB-B8EF-4F22-8C24-1EAD69795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F5D94A9-9851-44E2-8411-5DC7F8ADB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5571839-B9D9-4A47-AFB0-1217982F5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9B01-1C66-42E3-871E-15CB627FCE4A}" type="datetimeFigureOut">
              <a:rPr lang="pl-PL" smtClean="0"/>
              <a:t>12.12.2019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8981D8E-9AB1-4E25-A22E-2817FCF6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8594682-A553-4B0A-9127-2E199B763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48153-6AAA-4C0F-B9FA-F5ADFEBB8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392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9AEEC0-7B9E-4679-B233-551363693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19CF581-739F-45FE-B978-F2F14492E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010E04F-7B7B-47E2-A2BB-F24E97E0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9B01-1C66-42E3-871E-15CB627FCE4A}" type="datetimeFigureOut">
              <a:rPr lang="pl-PL" smtClean="0"/>
              <a:t>12.12.2019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3FD35AA-DA7F-4822-8E12-009F71C46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A1126B2-70CC-45AD-AC3E-F9CDE97A3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48153-6AAA-4C0F-B9FA-F5ADFEBB8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428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C16838-F73C-48FA-AEEA-49137CA74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336B5F0-E0F7-4003-A4C9-373C98C63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E282F29-9FE9-4C28-BEBC-5DB987448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9B01-1C66-42E3-871E-15CB627FCE4A}" type="datetimeFigureOut">
              <a:rPr lang="pl-PL" smtClean="0"/>
              <a:t>12.12.2019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F593636-BB7B-42D0-83BD-4D54978AB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A8883DD-E40A-4100-A2DF-96DA0DE89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48153-6AAA-4C0F-B9FA-F5ADFEBB8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6715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88BB61-40CC-432E-A0F3-FBFFFE43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60C212-0587-4C62-9F78-53BE752F9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0B8B62D-EA54-4C55-8F82-B02A21A7A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D2E5E26-C53D-4E67-93E8-61AB26974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9B01-1C66-42E3-871E-15CB627FCE4A}" type="datetimeFigureOut">
              <a:rPr lang="pl-PL" smtClean="0"/>
              <a:t>12.12.2019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EF171B5-3417-432E-894C-2DBA755D3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009A0B0-5573-4148-9085-51F5053EA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48153-6AAA-4C0F-B9FA-F5ADFEBB8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749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0C86C1-6C0E-4514-87CB-0FD71256E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8C426F-6A8F-4B68-AFB7-A21E75019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7E3574C-0D00-4936-8CA4-979922575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B8DCCBE-ADEE-4999-B726-0EB1CA2AA5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BB7780-2509-46ED-9931-3990DEF3F9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2EBEA87-D2F9-4BB3-B422-B6422B6EC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9B01-1C66-42E3-871E-15CB627FCE4A}" type="datetimeFigureOut">
              <a:rPr lang="pl-PL" smtClean="0"/>
              <a:t>12.12.2019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FA3A5BF-8E70-493A-942C-F8CAA86A0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4989519-E1BE-4358-82A6-E55F42E98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48153-6AAA-4C0F-B9FA-F5ADFEBB8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8506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16EB5E-59C9-4AC5-9D19-54BC876F1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5531013-C919-4EBB-A4B7-6E62544A3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9B01-1C66-42E3-871E-15CB627FCE4A}" type="datetimeFigureOut">
              <a:rPr lang="pl-PL" smtClean="0"/>
              <a:t>12.12.2019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F2E6F8E-0B84-49D6-913F-6B6BE0E90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64755CA-A43B-41B3-838E-AB324E922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48153-6AAA-4C0F-B9FA-F5ADFEBB8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3781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C1A37C7-6D4A-48BD-AA31-4FA307CA3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9B01-1C66-42E3-871E-15CB627FCE4A}" type="datetimeFigureOut">
              <a:rPr lang="pl-PL" smtClean="0"/>
              <a:t>12.12.2019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955725C-0D4B-42F2-B75F-315CA1FC4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E1101AD-E85E-472B-A78E-1F3BC2AE2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48153-6AAA-4C0F-B9FA-F5ADFEBB8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212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A82844-BF20-4EC9-98F0-F55968E1E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951AF0-8EB4-4E78-A67D-C203CB8A8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BEB8ED-B5F1-4AAD-B490-46BD971FA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DC372D6-7033-4C98-9546-6D09ED175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9B01-1C66-42E3-871E-15CB627FCE4A}" type="datetimeFigureOut">
              <a:rPr lang="pl-PL" smtClean="0"/>
              <a:t>12.12.2019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F40E6CC-B087-43F8-AC69-EC9AF95D9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7671E41-DE5B-4074-B1DC-5B55B773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48153-6AAA-4C0F-B9FA-F5ADFEBB8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3218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96BEF6-26D5-414F-A93D-DD823AB9A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24C0AF4-2297-4FBF-9FEC-DB833E1B2F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7239F33-DC70-4471-B1D5-3D31377B1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0C5E4E1-1F4C-41BC-901E-162B89B04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9B01-1C66-42E3-871E-15CB627FCE4A}" type="datetimeFigureOut">
              <a:rPr lang="pl-PL" smtClean="0"/>
              <a:t>12.12.2019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EA17F9F-0292-4724-8CCD-545CC33E2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ACCEE8D-6964-4C53-B899-66898036B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48153-6AAA-4C0F-B9FA-F5ADFEBB8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7718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CA921BA-E17F-493A-B131-BB8337993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743D920-182A-45D0-AE85-C7CCC7F8B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838E8E7-9648-416F-9CEE-1B3E46430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29B01-1C66-42E3-871E-15CB627FCE4A}" type="datetimeFigureOut">
              <a:rPr lang="pl-PL" smtClean="0"/>
              <a:t>12.12.2019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1DA4B7F-1D19-4B4B-93C8-A5D8899ED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28990D2-F8E2-4DAF-870D-170D67DB27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48153-6AAA-4C0F-B9FA-F5ADFEBB8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E56F70-21E5-454B-9A71-C654D4F279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41E57B5-3FB6-4BF6-A953-C6DDD5DE67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FA4441A-E385-4931-B181-EAA95D8A9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7" y="281459"/>
            <a:ext cx="10371166" cy="645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88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B35D2F94-916E-4FB0-8B2D-8D7E18066C48}"/>
              </a:ext>
            </a:extLst>
          </p:cNvPr>
          <p:cNvSpPr txBox="1">
            <a:spLocks/>
          </p:cNvSpPr>
          <p:nvPr/>
        </p:nvSpPr>
        <p:spPr>
          <a:xfrm>
            <a:off x="831850" y="480447"/>
            <a:ext cx="10515600" cy="1549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>
                <a:latin typeface="Times New Roman" panose="02020603050405020304" pitchFamily="18" charset="0"/>
                <a:cs typeface="Times New Roman" panose="02020603050405020304" pitchFamily="18" charset="0"/>
              </a:rPr>
              <a:t>Komponent 4. Filia GOK W Suchem - utworzenie Poroniańskiego Centrum Kultury i Dziedzictwa Podhala w Suchem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0698309E-A568-4696-99DA-1174C8A71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030279"/>
            <a:ext cx="10515600" cy="4059372"/>
          </a:xfrm>
        </p:spPr>
        <p:txBody>
          <a:bodyPr>
            <a:normAutofit/>
          </a:bodyPr>
          <a:lstStyle/>
          <a:p>
            <a:r>
              <a:rPr lang="pl-PL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ramach inwestycji zakładana jest budowa dwóch nowych budynków, odwodnienie terenu, i podbicie fundamentów, odpowiednie zaizolowanie budynku oraz renowacja zabytkowych malowideł naściennych.</a:t>
            </a:r>
          </a:p>
          <a:p>
            <a:r>
              <a:rPr lang="pl-PL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Wykonane zostanie zagospodarowanie terenu wokół budynku wykonanie placu zabaw, siłowni zewnętrznej, małej architektury, wraz z jego iluminacją. </a:t>
            </a:r>
          </a:p>
          <a:p>
            <a:r>
              <a:rPr lang="pl-PL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Placówka zostanie wyposażona w sprzęt niezbędny do prowadzenia zajęć oraz stworzenia przyjaznego miejsca spotkań i aktywności społecznej.</a:t>
            </a: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B817448-24E6-4B66-A2D7-9004153F5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931" y="5162979"/>
            <a:ext cx="10327519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72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F28377C-9ADE-40AF-9A29-85746A596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521" y="97639"/>
            <a:ext cx="9483043" cy="666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37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C66A434-DCD0-4804-B583-86F436005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804" y="120523"/>
            <a:ext cx="9332391" cy="661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67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019F089-9131-42F7-B096-D32CAAA6F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81" y="154716"/>
            <a:ext cx="9250418" cy="654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41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CE71F90-A6E0-4628-9460-C8E7C6378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53808" y="3525077"/>
            <a:ext cx="4893641" cy="2564573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</a:t>
            </a:r>
          </a:p>
          <a:p>
            <a:r>
              <a:rPr lang="pl-PL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Katarzyna </a:t>
            </a:r>
            <a:r>
              <a:rPr lang="pl-PL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Bafia</a:t>
            </a:r>
            <a:endParaRPr lang="pl-PL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Koordynator projektu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1601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0BBBE14-05B0-4FB2-A891-EA0A818E0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945396"/>
            <a:ext cx="10515600" cy="5144255"/>
          </a:xfrm>
        </p:spPr>
        <p:txBody>
          <a:bodyPr/>
          <a:lstStyle/>
          <a:p>
            <a:pPr algn="just"/>
            <a:r>
              <a:rPr lang="pl-P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Projekt realizowany w latach 2018-2020 współfinansowany</a:t>
            </a:r>
          </a:p>
          <a:p>
            <a:pPr algn="just"/>
            <a:r>
              <a:rPr lang="pl-P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z Regionalnego Programu Operacyjnego Województwa</a:t>
            </a:r>
          </a:p>
          <a:p>
            <a:pPr algn="just"/>
            <a:r>
              <a:rPr lang="pl-P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Małopolskiego na lata 2014-2020</a:t>
            </a:r>
          </a:p>
          <a:p>
            <a:pPr algn="just"/>
            <a:r>
              <a:rPr lang="pl-P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Całkowita wartość projektu wynosi: 8 636 157,05 zł </a:t>
            </a:r>
          </a:p>
          <a:p>
            <a:pPr algn="just"/>
            <a:r>
              <a:rPr lang="pl-P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Dofinansowanie: 5 271 554,76 PLN</a:t>
            </a:r>
          </a:p>
          <a:p>
            <a:pPr algn="just"/>
            <a:r>
              <a:rPr lang="pl-P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Przedmiotem projektu jest utworzenie sieci Gminnego Ośrodka Kultury na terenie gminy Poronin poprzez przeprowadzenie kompleksowych działań rewitalizacyjnych w sołectwach Poronin, Suche i Małe Ciche. </a:t>
            </a:r>
          </a:p>
          <a:p>
            <a:pPr algn="just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6831C81-8FF8-41F5-BCC6-A7849F83C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" y="5160522"/>
            <a:ext cx="10329728" cy="9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87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7EF53E-A6F3-40A7-89C8-5569AC5BC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70438"/>
            <a:ext cx="10515600" cy="796978"/>
          </a:xfrm>
        </p:spPr>
        <p:txBody>
          <a:bodyPr>
            <a:normAutofit/>
          </a:bodyPr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Komponent 1. Gminny Ośrodek Kultury w Poroninie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02BD864-9F24-42B7-AF3A-5B45CA22D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267417"/>
            <a:ext cx="10515600" cy="4822234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Działanie realizowane będzie w formule "Zaprojektuj i wybuduj" obejmuje: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modernizację przestrzeni wokół Gminnego Ośrodka Kultury  poprzez przebudowę nawierzchni placu przed budynkiem,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przebudowę sceny plenerowej,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stworzenie m.in. ścieżek spacerowych, urządzenie zieleni, placu zabaw wraz z siłownią dla dorosłych  oraz małej architektury rekreacyjnej.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montaż oświetlenia oraz modernizacja ogrodzenia,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roboty konserwatorskie w budynku „</a:t>
            </a:r>
            <a:r>
              <a:rPr lang="pl-PL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Wańkówka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cały teren objęty zostanie monitoringiem.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3E25C36-B82E-405E-B7F6-7E9622114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" y="5162979"/>
            <a:ext cx="10327519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05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190245-4D98-4354-A7BD-651D195FE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B48B3F4-A020-4998-B9BA-0FD32202C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2A33994-F70E-4C65-9BCF-8479CB006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22" y="194071"/>
            <a:ext cx="10515600" cy="634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73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D45C183-AA33-4E8F-A12E-E18EB4401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86" y="294468"/>
            <a:ext cx="9709628" cy="626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65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B20103B-0A28-4F59-84CA-68F8BC466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86" y="216976"/>
            <a:ext cx="9709628" cy="652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39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471CD8-2055-412E-B573-0BE22297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68351"/>
            <a:ext cx="10515600" cy="750484"/>
          </a:xfrm>
        </p:spPr>
        <p:txBody>
          <a:bodyPr>
            <a:normAutofit/>
          </a:bodyPr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Komponent 2. Filia GOK W </a:t>
            </a:r>
            <a:r>
              <a:rPr lang="pl-PL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Małem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Cichem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F7E18-FE89-41E5-B068-9FB63BFC3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751309"/>
            <a:ext cx="10515600" cy="4338342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Zadanie obejmowało: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modernizację i adaptację na potrzeby filii GOK istniejącego, zdegradowanego budynku Domu Nauczyciela;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zakupy wyposażenia niezbędnego do realizacji działań kulturalnych i  aktywizujących (świetlice dla dzieci szkolnych).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wykonanie modernizacji drogi dojazdowej i odwodnienia liniowego powierzchniowego oraz wykonanie placu </a:t>
            </a:r>
            <a:r>
              <a:rPr lang="pl-PL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zabw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2E1B3A7-B932-42A1-9C7D-FFD01CA60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931" y="5162979"/>
            <a:ext cx="10327519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44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71EC97-90AC-4923-8C60-235785B02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97566"/>
            <a:ext cx="10515600" cy="662608"/>
          </a:xfrm>
        </p:spPr>
        <p:txBody>
          <a:bodyPr>
            <a:normAutofit/>
          </a:bodyPr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Budynek przed rewitalizacją  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6E67E58-4F56-49D5-934C-2CF4AB370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1868557"/>
            <a:ext cx="6510403" cy="2425641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D5EF1E-C2FA-4743-B79C-98A35FC80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0" r="14366"/>
          <a:stretch/>
        </p:blipFill>
        <p:spPr bwMode="auto">
          <a:xfrm>
            <a:off x="6718852" y="185530"/>
            <a:ext cx="5348742" cy="533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7021246-37D4-4D26-828E-8E9EFF3EE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7912" b="6112"/>
          <a:stretch/>
        </p:blipFill>
        <p:spPr bwMode="auto">
          <a:xfrm>
            <a:off x="124406" y="1868557"/>
            <a:ext cx="6393633" cy="44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766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30B36AA6-4906-40FC-B4BC-7606F94CF6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74"/>
          <a:stretch/>
        </p:blipFill>
        <p:spPr>
          <a:xfrm>
            <a:off x="7007891" y="0"/>
            <a:ext cx="3662618" cy="331512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F002408-D279-4F5E-8D3C-81CFDAB04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32"/>
          <a:stretch/>
        </p:blipFill>
        <p:spPr>
          <a:xfrm>
            <a:off x="1428726" y="106037"/>
            <a:ext cx="3662618" cy="304731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A4323D1-625B-4E18-8D77-54CF1D47A3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158" t="11379" r="3158" b="6242"/>
          <a:stretch/>
        </p:blipFill>
        <p:spPr>
          <a:xfrm>
            <a:off x="7007891" y="3366832"/>
            <a:ext cx="3445037" cy="261453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FDE63E3-4738-4093-B868-FA4AC7B64C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444" t="12992" r="1444"/>
          <a:stretch/>
        </p:blipFill>
        <p:spPr>
          <a:xfrm>
            <a:off x="2065445" y="3429000"/>
            <a:ext cx="3118665" cy="285634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E97F0E9-6B32-4DBD-9C04-04C1BE2B4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982" y="6033068"/>
            <a:ext cx="7441096" cy="683523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Rzuty elewacji – projekt budowlany  </a:t>
            </a:r>
          </a:p>
        </p:txBody>
      </p:sp>
    </p:spTree>
    <p:extLst>
      <p:ext uri="{BB962C8B-B14F-4D97-AF65-F5344CB8AC3E}">
        <p14:creationId xmlns:p14="http://schemas.microsoft.com/office/powerpoint/2010/main" val="246099580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290</Words>
  <Application>Microsoft Office PowerPoint</Application>
  <PresentationFormat>Panoramiczny</PresentationFormat>
  <Paragraphs>32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Komponent 1. Gminny Ośrodek Kultury w Poroninie</vt:lpstr>
      <vt:lpstr>Prezentacja programu PowerPoint</vt:lpstr>
      <vt:lpstr>Prezentacja programu PowerPoint</vt:lpstr>
      <vt:lpstr>Prezentacja programu PowerPoint</vt:lpstr>
      <vt:lpstr>Komponent 2. Filia GOK W Małem Cichem </vt:lpstr>
      <vt:lpstr>Budynek przed rewitalizacją   </vt:lpstr>
      <vt:lpstr>Rzuty elewacji – projekt budowlany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Stanisława Słomka</dc:creator>
  <cp:lastModifiedBy>Stanisława Słomka</cp:lastModifiedBy>
  <cp:revision>28</cp:revision>
  <dcterms:created xsi:type="dcterms:W3CDTF">2019-11-29T07:23:53Z</dcterms:created>
  <dcterms:modified xsi:type="dcterms:W3CDTF">2019-12-12T07:59:16Z</dcterms:modified>
</cp:coreProperties>
</file>